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1" r:id="rId3"/>
    <p:sldId id="268" r:id="rId4"/>
    <p:sldId id="269" r:id="rId5"/>
    <p:sldId id="270" r:id="rId6"/>
    <p:sldId id="257" r:id="rId7"/>
    <p:sldId id="266" r:id="rId8"/>
    <p:sldId id="267" r:id="rId9"/>
    <p:sldId id="259" r:id="rId10"/>
    <p:sldId id="260" r:id="rId11"/>
    <p:sldId id="262" r:id="rId12"/>
    <p:sldId id="261" r:id="rId13"/>
    <p:sldId id="264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13"/>
    <p:restoredTop sz="94651"/>
  </p:normalViewPr>
  <p:slideViewPr>
    <p:cSldViewPr snapToGrid="0" snapToObjects="1">
      <p:cViewPr varScale="1">
        <p:scale>
          <a:sx n="95" d="100"/>
          <a:sy n="95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6E6EF-67C7-0444-9538-20B203B10447}" type="datetimeFigureOut">
              <a:rPr lang="en-US" smtClean="0"/>
              <a:t>5/4/18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CBA15-CE4C-D540-9DEA-25D77AAAE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3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6CBA15-CE4C-D540-9DEA-25D77AAAE3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639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ec2-34-210-217-19.us-west-2.compute.amazonaws.com/PHP/html/adminPHP/html/login.php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D.Eco</a:t>
            </a:r>
            <a:r>
              <a:rPr lang="en-US" dirty="0"/>
              <a:t> Sprint 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Fiasal</a:t>
            </a:r>
            <a:r>
              <a:rPr lang="en-US" dirty="0"/>
              <a:t> </a:t>
            </a:r>
            <a:r>
              <a:rPr lang="en-US" dirty="0" err="1"/>
              <a:t>Alsabahn</a:t>
            </a:r>
            <a:r>
              <a:rPr lang="en-US" dirty="0"/>
              <a:t>, Cory Harris, Morgan Brown, Kylie Pfaff</a:t>
            </a:r>
          </a:p>
        </p:txBody>
      </p:sp>
    </p:spTree>
    <p:extLst>
      <p:ext uri="{BB962C8B-B14F-4D97-AF65-F5344CB8AC3E}">
        <p14:creationId xmlns:p14="http://schemas.microsoft.com/office/powerpoint/2010/main" val="873563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- Android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88529" y="715689"/>
            <a:ext cx="1947049" cy="378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Splash Screen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0442" y="5697810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Tree Map (559)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67732" y="5700495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21 Tree Tour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9157950-E4B1-4548-B562-DC90E31C69FF}"/>
              </a:ext>
            </a:extLst>
          </p:cNvPr>
          <p:cNvPicPr/>
          <p:nvPr/>
        </p:nvPicPr>
        <p:blipFill rotWithShape="1">
          <a:blip r:embed="rId3"/>
          <a:srcRect l="62678" t="14643" r="13384" b="6879"/>
          <a:stretch/>
        </p:blipFill>
        <p:spPr bwMode="auto">
          <a:xfrm>
            <a:off x="191677" y="1505658"/>
            <a:ext cx="2225757" cy="41044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E0AB6A6-C7C2-3840-B2DD-35195D83BEFB}"/>
              </a:ext>
            </a:extLst>
          </p:cNvPr>
          <p:cNvPicPr/>
          <p:nvPr/>
        </p:nvPicPr>
        <p:blipFill rotWithShape="1">
          <a:blip r:embed="rId4"/>
          <a:srcRect l="62436" t="13676" r="13590" b="6781"/>
          <a:stretch/>
        </p:blipFill>
        <p:spPr bwMode="auto">
          <a:xfrm>
            <a:off x="7081949" y="1578521"/>
            <a:ext cx="2160211" cy="40316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64D1392-D388-D64C-B660-16A14D637125}"/>
              </a:ext>
            </a:extLst>
          </p:cNvPr>
          <p:cNvPicPr/>
          <p:nvPr/>
        </p:nvPicPr>
        <p:blipFill rotWithShape="1">
          <a:blip r:embed="rId5"/>
          <a:srcRect l="62436" t="13220" r="13590" b="7009"/>
          <a:stretch/>
        </p:blipFill>
        <p:spPr bwMode="auto">
          <a:xfrm>
            <a:off x="2491939" y="1532392"/>
            <a:ext cx="2178685" cy="40777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EA5FAB7-3328-CF44-ACD5-EF17D397EE25}"/>
              </a:ext>
            </a:extLst>
          </p:cNvPr>
          <p:cNvPicPr/>
          <p:nvPr/>
        </p:nvPicPr>
        <p:blipFill rotWithShape="1">
          <a:blip r:embed="rId6"/>
          <a:srcRect l="62436" t="14131" r="13590" b="7008"/>
          <a:stretch/>
        </p:blipFill>
        <p:spPr bwMode="auto">
          <a:xfrm>
            <a:off x="4819634" y="1555456"/>
            <a:ext cx="2203872" cy="40777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716C245-0281-1B4D-B0EA-E01E3A08BBE7}"/>
              </a:ext>
            </a:extLst>
          </p:cNvPr>
          <p:cNvPicPr/>
          <p:nvPr/>
        </p:nvPicPr>
        <p:blipFill rotWithShape="1">
          <a:blip r:embed="rId7"/>
          <a:srcRect l="62436" t="13220" r="13718" b="7237"/>
          <a:stretch/>
        </p:blipFill>
        <p:spPr bwMode="auto">
          <a:xfrm>
            <a:off x="9390350" y="1578521"/>
            <a:ext cx="2148659" cy="40316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CB5CE8F-7180-2246-AD44-2A19DB8D8E96}"/>
              </a:ext>
            </a:extLst>
          </p:cNvPr>
          <p:cNvSpPr txBox="1"/>
          <p:nvPr/>
        </p:nvSpPr>
        <p:spPr>
          <a:xfrm>
            <a:off x="9425706" y="5633209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4B4266B-FC3D-D84E-AD88-ED4EC7ADDAF6}"/>
              </a:ext>
            </a:extLst>
          </p:cNvPr>
          <p:cNvSpPr txBox="1"/>
          <p:nvPr/>
        </p:nvSpPr>
        <p:spPr>
          <a:xfrm>
            <a:off x="2491939" y="5697810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Menu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B555564-6385-5343-91B6-E81AD175F4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196" y="71157"/>
            <a:ext cx="755333" cy="145695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30D67AB-85CF-3E47-BB45-F8283091A290}"/>
              </a:ext>
            </a:extLst>
          </p:cNvPr>
          <p:cNvSpPr txBox="1"/>
          <p:nvPr/>
        </p:nvSpPr>
        <p:spPr>
          <a:xfrm>
            <a:off x="7265777" y="5662422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3D918E-EC1C-BC41-AC6E-4E497BEA17F9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980700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1BB085-CD8E-2046-91E8-56EDDC9AF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48" y="1119529"/>
            <a:ext cx="6835608" cy="515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23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Page</a:t>
            </a:r>
          </a:p>
        </p:txBody>
      </p:sp>
      <p:pic>
        <p:nvPicPr>
          <p:cNvPr id="9" name="Picture 8">
            <a:hlinkClick r:id="rId2"/>
            <a:extLst>
              <a:ext uri="{FF2B5EF4-FFF2-40B4-BE49-F238E27FC236}">
                <a16:creationId xmlns:a16="http://schemas.microsoft.com/office/drawing/2014/main" id="{C5229603-750E-3F46-9738-D73E5E668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270000"/>
            <a:ext cx="7696864" cy="48105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295C59-C2C8-9548-A799-3554A6274F44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1905930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CB0F6-1CD7-B845-853A-943B8BE8C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33109-C033-6942-89E8-70EDDAE43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</a:t>
            </a:r>
          </a:p>
          <a:p>
            <a:pPr lvl="1"/>
            <a:r>
              <a:rPr lang="en-US" dirty="0"/>
              <a:t>Deploy both versions of the app onto Biology students phones</a:t>
            </a:r>
          </a:p>
          <a:p>
            <a:pPr lvl="1"/>
            <a:r>
              <a:rPr lang="en-US" dirty="0"/>
              <a:t>Students use the app to report issues in the software or tree data</a:t>
            </a:r>
          </a:p>
          <a:p>
            <a:r>
              <a:rPr lang="en-US" dirty="0"/>
              <a:t>Result</a:t>
            </a:r>
          </a:p>
          <a:p>
            <a:pPr lvl="1"/>
            <a:r>
              <a:rPr lang="en-US" dirty="0"/>
              <a:t>Deployed to both versions on student phones</a:t>
            </a:r>
          </a:p>
          <a:p>
            <a:pPr lvl="1"/>
            <a:r>
              <a:rPr lang="en-US" dirty="0"/>
              <a:t>Developer testing to find bugs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4F4FFB-F2A1-D947-B29D-BA09DAA1BA29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2429474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4895-CE45-BE49-9DA8-677FF3A7C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520D6-6C26-CA4C-848F-5B432DFF5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  <a:p>
            <a:pPr lvl="1"/>
            <a:r>
              <a:rPr lang="en-US" dirty="0"/>
              <a:t>Android – Image timing issue</a:t>
            </a:r>
          </a:p>
          <a:p>
            <a:pPr lvl="1"/>
            <a:r>
              <a:rPr lang="en-US" dirty="0"/>
              <a:t>iOS/Android - Change static URL calls to be encrypted in a config file</a:t>
            </a:r>
          </a:p>
          <a:p>
            <a:pPr lvl="1"/>
            <a:r>
              <a:rPr lang="en-US" dirty="0"/>
              <a:t>Admin – testing every possible case</a:t>
            </a:r>
          </a:p>
          <a:p>
            <a:r>
              <a:rPr lang="en-US" dirty="0"/>
              <a:t>Implementation</a:t>
            </a:r>
          </a:p>
          <a:p>
            <a:pPr lvl="1"/>
            <a:r>
              <a:rPr lang="en-US" dirty="0"/>
              <a:t>List View – tree species, 21 trees, memorial trees</a:t>
            </a:r>
          </a:p>
          <a:p>
            <a:pPr lvl="1"/>
            <a:r>
              <a:rPr lang="en-US" dirty="0"/>
              <a:t>Create Unique Tour &amp; Single Route</a:t>
            </a:r>
          </a:p>
          <a:p>
            <a:pPr lvl="1"/>
            <a:r>
              <a:rPr lang="en-US" dirty="0"/>
              <a:t>Extended functionality to grasses and buildings on campus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F0E569-0E45-8B4E-8600-EE7CA8056BB8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2044009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6FE56-60AE-C14A-8982-AC6AD030E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A1082-B534-E341-B8CA-5BE1AE09B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Android and iOS application that allows students, faculty, and visitors to tour the trees on Drury University’s campus</a:t>
            </a:r>
          </a:p>
          <a:p>
            <a:pPr>
              <a:defRPr/>
            </a:pPr>
            <a:r>
              <a:rPr lang="en-US" dirty="0"/>
              <a:t>Educate and engage users by providing an interactive way to learn about the trees on campus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6ACBF3-B59E-224D-A68F-250D60DCD171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4186051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F9C76-1ACD-5248-90CB-AC964838E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Use Case Requirements – View 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DA9C29-84E2-D64D-A4CC-7F7B7B521D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" b="60796"/>
          <a:stretch/>
        </p:blipFill>
        <p:spPr>
          <a:xfrm>
            <a:off x="677334" y="2059179"/>
            <a:ext cx="8207987" cy="423283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3F49AE-290B-7A49-911E-8A49C3781BA0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2980771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49C39-EF5A-284D-815D-404B2C4BD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Use Case Requirements – List 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87E7AA-915B-E149-8DE8-2FD38791E6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9187" b="17948"/>
          <a:stretch/>
        </p:blipFill>
        <p:spPr>
          <a:xfrm>
            <a:off x="1367331" y="1788460"/>
            <a:ext cx="6983291" cy="393747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6CDFCB-4F4D-7B4F-85F2-F7E6D5E542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89" t="66470" r="58340" b="26471"/>
          <a:stretch/>
        </p:blipFill>
        <p:spPr>
          <a:xfrm>
            <a:off x="3106269" y="4817289"/>
            <a:ext cx="2776428" cy="9086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7E8BC1-497F-724C-BFB9-CA0801137BE7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1321459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9A8C0-17DD-3644-BF3D-7CADFA40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Use Case Requirements - Admin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28025B-3EF5-6F47-B534-E6422A2FA6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371"/>
          <a:stretch/>
        </p:blipFill>
        <p:spPr>
          <a:xfrm>
            <a:off x="905352" y="2393576"/>
            <a:ext cx="8368650" cy="2491093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E844D3-588C-7D43-A634-7EEE10FF2C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89" t="66470" r="58340" b="26471"/>
          <a:stretch/>
        </p:blipFill>
        <p:spPr>
          <a:xfrm>
            <a:off x="6644600" y="2393576"/>
            <a:ext cx="2226724" cy="7287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51F10B-A522-904F-B04E-BB206C5889C8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357450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Acceptance Plan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5251910"/>
              </p:ext>
            </p:extLst>
          </p:nvPr>
        </p:nvGraphicFramePr>
        <p:xfrm>
          <a:off x="677334" y="1270000"/>
          <a:ext cx="8596311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View Map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View 500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Take Single Tree Route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View 21 Trees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View Tree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436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Take 21 Tree Tour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085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Update Tour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16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 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8815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Tree Species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4806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21 Tree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5105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Memorial Trees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988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View Tree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41522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0BCFB9A-55C8-5E4F-9C4F-CAB33A269886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1307523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B5F8B-5B5A-5A45-97AE-BE8F1D1AC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Acceptance Plan</a:t>
            </a:r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D94C789F-1535-774A-84FC-DF4AA32D23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2817147"/>
              </p:ext>
            </p:extLst>
          </p:nvPr>
        </p:nvGraphicFramePr>
        <p:xfrm>
          <a:off x="677691" y="1512047"/>
          <a:ext cx="8596311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Create Unique Tour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 Route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Manage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Delete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Edit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085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Add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456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Add 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86834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17F2CE7-B2D4-FF45-BDF9-DC25A56706C9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966892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6509F-8270-F94D-976A-526D5FCA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F9B99-7559-A34F-B508-18B2EF962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32965"/>
            <a:ext cx="8596668" cy="4508397"/>
          </a:xfrm>
        </p:spPr>
        <p:txBody>
          <a:bodyPr>
            <a:normAutofit/>
          </a:bodyPr>
          <a:lstStyle/>
          <a:p>
            <a:r>
              <a:rPr lang="en-US" dirty="0"/>
              <a:t>iOS</a:t>
            </a:r>
          </a:p>
          <a:p>
            <a:pPr lvl="1"/>
            <a:r>
              <a:rPr lang="en-US" dirty="0"/>
              <a:t>Swift</a:t>
            </a:r>
          </a:p>
          <a:p>
            <a:pPr lvl="1"/>
            <a:r>
              <a:rPr lang="en-US" dirty="0" err="1"/>
              <a:t>MapKit</a:t>
            </a:r>
            <a:endParaRPr lang="en-US" dirty="0"/>
          </a:p>
          <a:p>
            <a:r>
              <a:rPr lang="en-US" dirty="0"/>
              <a:t>Android</a:t>
            </a:r>
          </a:p>
          <a:p>
            <a:pPr lvl="1"/>
            <a:r>
              <a:rPr lang="en-US" dirty="0"/>
              <a:t>Java</a:t>
            </a:r>
          </a:p>
          <a:p>
            <a:pPr lvl="1"/>
            <a:r>
              <a:rPr lang="en-US" dirty="0"/>
              <a:t>Google Maps</a:t>
            </a:r>
          </a:p>
          <a:p>
            <a:r>
              <a:rPr lang="en-US" dirty="0"/>
              <a:t>Web Development</a:t>
            </a:r>
          </a:p>
          <a:p>
            <a:pPr lvl="1"/>
            <a:r>
              <a:rPr lang="en-US" dirty="0"/>
              <a:t>PHP - apache</a:t>
            </a:r>
          </a:p>
          <a:p>
            <a:pPr lvl="1"/>
            <a:r>
              <a:rPr lang="en-US" dirty="0"/>
              <a:t>Amazon Web Services</a:t>
            </a:r>
          </a:p>
          <a:p>
            <a:r>
              <a:rPr lang="en-US" dirty="0"/>
              <a:t>Database</a:t>
            </a:r>
          </a:p>
          <a:p>
            <a:pPr lvl="1"/>
            <a:r>
              <a:rPr lang="en-US" dirty="0"/>
              <a:t>MySQL - Workbench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FFE58E-C3B7-6E43-9864-4D76CC314DBB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2410624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- iOS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43579" y="609600"/>
            <a:ext cx="1947049" cy="378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Splash Screen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167" y="5217146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Tree Map (559)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90627" y="5228268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2CCE61-0255-F546-A3A5-7D7E4F09C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307" y="86598"/>
            <a:ext cx="794186" cy="1412593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077B19A9-2E39-C044-8DBC-CE63A122D0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033" y="1704859"/>
            <a:ext cx="1935456" cy="3442531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284ACD5-CC39-A949-901D-957EE6BA8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6193" y="1696104"/>
            <a:ext cx="1931551" cy="343558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3595CB6-CE17-2A4A-9BEB-7F379E45999B}"/>
              </a:ext>
            </a:extLst>
          </p:cNvPr>
          <p:cNvSpPr txBox="1"/>
          <p:nvPr/>
        </p:nvSpPr>
        <p:spPr>
          <a:xfrm>
            <a:off x="4975668" y="5231851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21 Tree Tour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1CBA9AC-C32D-3C41-8ACA-2C3A6B6F4D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4303" y="1687349"/>
            <a:ext cx="1931552" cy="343558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7EA5B15-47A0-0E47-A609-52626FBBF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9209" y="1704859"/>
            <a:ext cx="1930533" cy="343377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6867301-A663-534E-A9FA-D5E9F80CA204}"/>
              </a:ext>
            </a:extLst>
          </p:cNvPr>
          <p:cNvSpPr txBox="1"/>
          <p:nvPr/>
        </p:nvSpPr>
        <p:spPr>
          <a:xfrm>
            <a:off x="9421520" y="5228268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1CB9DE-73A7-3144-BB95-42B22B37835F}"/>
              </a:ext>
            </a:extLst>
          </p:cNvPr>
          <p:cNvSpPr txBox="1"/>
          <p:nvPr/>
        </p:nvSpPr>
        <p:spPr>
          <a:xfrm>
            <a:off x="2716417" y="5239373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 Menu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FF69E20-1CB1-5643-AC57-0EFF4FF90F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6417" y="1687349"/>
            <a:ext cx="1953903" cy="34753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4029DAD-F6BA-4642-9A05-DD34B90BE4FE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187122029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219</TotalTime>
  <Words>425</Words>
  <Application>Microsoft Macintosh PowerPoint</Application>
  <PresentationFormat>Widescreen</PresentationFormat>
  <Paragraphs>121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Mangal</vt:lpstr>
      <vt:lpstr>Trebuchet MS</vt:lpstr>
      <vt:lpstr>Wingdings 3</vt:lpstr>
      <vt:lpstr>Facet</vt:lpstr>
      <vt:lpstr>D.Eco Sprint 4</vt:lpstr>
      <vt:lpstr>Purpose</vt:lpstr>
      <vt:lpstr>Sprint 4 Use Case Requirements – View Map</vt:lpstr>
      <vt:lpstr>Sprint 4 Use Case Requirements – List View</vt:lpstr>
      <vt:lpstr>Sprint 4 Use Case Requirements - Admin</vt:lpstr>
      <vt:lpstr>Sprint 4 Acceptance Plan</vt:lpstr>
      <vt:lpstr>Sprint 4 Acceptance Plan</vt:lpstr>
      <vt:lpstr>Technologies</vt:lpstr>
      <vt:lpstr>User Interface - iOS</vt:lpstr>
      <vt:lpstr>User Interface - Android</vt:lpstr>
      <vt:lpstr>Architecture</vt:lpstr>
      <vt:lpstr>Admin Page</vt:lpstr>
      <vt:lpstr>Testing Plan</vt:lpstr>
      <vt:lpstr>Future Direction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D.Eco Sprint 3</dc:title>
  <dc:creator>Kylie Pfaff</dc:creator>
  <cp:lastModifiedBy>Kylie Pfaff</cp:lastModifiedBy>
  <cp:revision>23</cp:revision>
  <dcterms:created xsi:type="dcterms:W3CDTF">2017-12-04T18:06:26Z</dcterms:created>
  <dcterms:modified xsi:type="dcterms:W3CDTF">2018-05-04T14:54:12Z</dcterms:modified>
</cp:coreProperties>
</file>

<file path=docProps/thumbnail.jpeg>
</file>